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sagecodes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drive/folders/1xflrGoyNFlP9omFIYLKNc7uNZzD2C01s?usp=sharing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sagecodes/geese-object-detection-dataset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ixgill.tech/slack" TargetMode="External"/><Relationship Id="rId3" Type="http://schemas.openxmlformats.org/officeDocument/2006/relationships/hyperlink" Target="https://www.linkedin.com/in/sageelliott/" TargetMode="External"/><Relationship Id="rId4" Type="http://schemas.openxmlformats.org/officeDocument/2006/relationships/hyperlink" Target="https://github.com/sagecodes" TargetMode="External"/><Relationship Id="rId5" Type="http://schemas.openxmlformats.org/officeDocument/2006/relationships/hyperlink" Target="https://twitter.com/sagecodes" TargetMode="External"/><Relationship Id="rId6" Type="http://schemas.openxmlformats.org/officeDocument/2006/relationships/hyperlink" Target="https://medium.com/@sagecodes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inkedin.com/groups/13929123/" TargetMode="External"/><Relationship Id="rId3" Type="http://schemas.openxmlformats.org/officeDocument/2006/relationships/hyperlink" Target="https://sixgill.tech/slack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931b5b9c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931b5b9c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--- Connect! 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https://sixgill.tech/slack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https://www.linkedin.com/in/sageelliott/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https://twitter.com/sagecodes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--- More Content 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https://www.youtube.com/c/PlainsightAI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https://medium.com/sixgill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--- Setup 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Modern Web Browser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Google Account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Free Sense Account: https://bit.ly/plainsight-data-annotation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31b5b9ca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31b5b9ca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31b5b9ca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31b5b9ca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31b5b9ca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31b5b9ca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31b5b9ca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31b5b9ca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31b5b9ca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31b5b9ca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31b5b9ca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31b5b9ca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31b5b9ca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31b5b9ca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31b5b9ca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31b5b9ca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31b5b9ca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31b5b9ca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31b5b9ca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31b5b9ca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068e559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068e559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31b5b9ca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31b5b9ca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a5074f03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a5074f03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a5074f03f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a5074f03f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31b5b9ca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31b5b9ca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1b5b9ca2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1b5b9ca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19d22bd9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19d22bd9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https://drive.google.com/drive/folders/1xflrGoyNFlP9omFIYLKNc7uNZzD2C01s?usp=sharing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31b5b9ca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31b5b9ca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31b5b9ca2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931b5b9ca2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https://github.com/sagecodes/geese-object-detection-dataset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19d22bd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19d22bd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31b5b9ca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31b5b9ca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31b5b9ca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31b5b9ca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/>
              </a:rPr>
              <a:t>https://sixgill.tech/slack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https://www.linkedin.com/in/sageelliott/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https://github.com/sagecodes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https://twitter.com/sagecodes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https://medium.com/@sagecodes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31b5b9ca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31b5b9ca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https://www.linkedin.com/groups/13929123/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0097A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https://sixgill.tech/slack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yourself in the introduction channel!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19d22bd9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19d22bd9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31b5b9ca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31b5b9ca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31b5b9ca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31b5b9ca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0"/>
            <a:ext cx="9144000" cy="341100"/>
          </a:xfrm>
          <a:prstGeom prst="rect">
            <a:avLst/>
          </a:prstGeom>
          <a:solidFill>
            <a:srgbClr val="022F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503850" y="1599700"/>
            <a:ext cx="57651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0050" y="103350"/>
            <a:ext cx="1101100" cy="134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hyperlink" Target="https://plainsight.ai/" TargetMode="External"/><Relationship Id="rId9" Type="http://schemas.openxmlformats.org/officeDocument/2006/relationships/image" Target="../media/image16.jpg"/><Relationship Id="rId5" Type="http://schemas.openxmlformats.org/officeDocument/2006/relationships/hyperlink" Target="https://www.youtube.com/c/PlainsightAI" TargetMode="External"/><Relationship Id="rId6" Type="http://schemas.openxmlformats.org/officeDocument/2006/relationships/hyperlink" Target="https://twitter.com/PlainsightAI" TargetMode="External"/><Relationship Id="rId7" Type="http://schemas.openxmlformats.org/officeDocument/2006/relationships/hyperlink" Target="https://www.linkedin.com/company/plainsightai/" TargetMode="External"/><Relationship Id="rId8" Type="http://schemas.openxmlformats.org/officeDocument/2006/relationships/hyperlink" Target="https://sixgill.tech/slack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layground.tensorflow.org/" TargetMode="External"/><Relationship Id="rId4" Type="http://schemas.openxmlformats.org/officeDocument/2006/relationships/hyperlink" Target="https://www.cs.ryerson.ca/~aharley/vis/conv/flat.html" TargetMode="External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image-net.org/" TargetMode="External"/><Relationship Id="rId4" Type="http://schemas.openxmlformats.org/officeDocument/2006/relationships/hyperlink" Target="http://cocodataset.org/#hom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8lq63UPpYgQ" TargetMode="External"/><Relationship Id="rId4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fkzvI3LTg68" TargetMode="External"/><Relationship Id="rId4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michaelhasey.com/gan-exterior" TargetMode="External"/><Relationship Id="rId4" Type="http://schemas.openxmlformats.org/officeDocument/2006/relationships/hyperlink" Target="https://medium.com/syncedreview/gan-2-0-nvidias-hyperrealistic-face-generator-e3439d33ebaf" TargetMode="External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fZIg_YKxADo" TargetMode="External"/><Relationship Id="rId4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medium.com/@jonathan_hui/image-segmentation-with-mask-r-cnn-ebe6d793272" TargetMode="External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i.facebook.com/blog/-detectron2-a-pytorch-based-modular-object-detection-library-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lainsight.ai/contact/" TargetMode="External"/><Relationship Id="rId4" Type="http://schemas.openxmlformats.org/officeDocument/2006/relationships/hyperlink" Target="https://plainsight.ai/gcm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bit.ly/plainsight-data-annotation" TargetMode="External"/><Relationship Id="rId4" Type="http://schemas.openxmlformats.org/officeDocument/2006/relationships/image" Target="../media/image18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sixgill.tech/object-detection-pt1-8" TargetMode="External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bit.ly/plainsight-data-annotation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lainsight.ai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ixgill.tech/slack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it.ly/plainsight-data-annotatio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W8r4lVI4sqs" TargetMode="External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62825" y="316500"/>
            <a:ext cx="8520600" cy="8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Computer Vision</a:t>
            </a:r>
            <a:endParaRPr sz="3800"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258475" y="1107688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your own object detector and datasets</a:t>
            </a: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7750" y="3336174"/>
            <a:ext cx="621825" cy="2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5350625" y="3408625"/>
            <a:ext cx="2569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Website: </a:t>
            </a:r>
            <a:r>
              <a:rPr lang="en" u="sng">
                <a:solidFill>
                  <a:schemeClr val="hlink"/>
                </a:solidFill>
                <a:hlinkClick r:id="rId4"/>
              </a:rPr>
              <a:t>plainsight.ai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Youtube: </a:t>
            </a:r>
            <a:r>
              <a:rPr lang="en" u="sng">
                <a:solidFill>
                  <a:schemeClr val="hlink"/>
                </a:solidFill>
                <a:hlinkClick r:id="rId5"/>
              </a:rPr>
              <a:t>PlainsightAI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Twitter: </a:t>
            </a:r>
            <a:r>
              <a:rPr lang="en" u="sng">
                <a:solidFill>
                  <a:schemeClr val="hlink"/>
                </a:solidFill>
                <a:hlinkClick r:id="rId6"/>
              </a:rPr>
              <a:t>@PlainsightAI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LinkedIn: </a:t>
            </a:r>
            <a:r>
              <a:rPr lang="en" u="sng">
                <a:solidFill>
                  <a:schemeClr val="hlink"/>
                </a:solidFill>
                <a:hlinkClick r:id="rId7"/>
              </a:rPr>
              <a:t>plainsightai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Slack:  </a:t>
            </a:r>
            <a:r>
              <a:rPr lang="en" u="sng">
                <a:solidFill>
                  <a:schemeClr val="hlink"/>
                </a:solidFill>
                <a:hlinkClick r:id="rId8"/>
              </a:rPr>
              <a:t>sixgill.tech/slack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00075" y="2398600"/>
            <a:ext cx="903260" cy="9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907075" y="3516325"/>
            <a:ext cx="2306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Website: SageElliott.com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Twitter: @sagecodes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LinkedIn: Sage Elliott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Medium: @sagecodes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" name="Google Shape;63;p13"/>
          <p:cNvCxnSpPr/>
          <p:nvPr/>
        </p:nvCxnSpPr>
        <p:spPr>
          <a:xfrm rot="10800000">
            <a:off x="7925800" y="2914400"/>
            <a:ext cx="222900" cy="2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" name="Google Shape;64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29770" y="1867949"/>
            <a:ext cx="3831178" cy="100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Who uses Computer Vision?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18392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More and more companies are using computer vision across multiple fields. </a:t>
            </a:r>
            <a:endParaRPr/>
          </a:p>
        </p:txBody>
      </p:sp>
      <p:sp>
        <p:nvSpPr>
          <p:cNvPr id="122" name="Google Shape;122;p22"/>
          <p:cNvSpPr txBox="1"/>
          <p:nvPr/>
        </p:nvSpPr>
        <p:spPr>
          <a:xfrm>
            <a:off x="7446925" y="3655075"/>
            <a:ext cx="24111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Healthcare: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X-ray Diagnostics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MRI scans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Medicine Research</a:t>
            </a:r>
            <a:endParaRPr/>
          </a:p>
        </p:txBody>
      </p:sp>
      <p:sp>
        <p:nvSpPr>
          <p:cNvPr id="123" name="Google Shape;123;p22"/>
          <p:cNvSpPr txBox="1"/>
          <p:nvPr/>
        </p:nvSpPr>
        <p:spPr>
          <a:xfrm>
            <a:off x="368800" y="3655075"/>
            <a:ext cx="19059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Agriculture: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 monitoring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monitoring</a:t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>
            <a:off x="4255475" y="3655075"/>
            <a:ext cx="24111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Manufacturing: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Assurance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Supply Chain</a:t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6031925" y="3616750"/>
            <a:ext cx="14118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Oil &amp; Gas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Leak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2315425" y="3655075"/>
            <a:ext cx="18378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Construction: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monitoring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Driving Tractors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311725" y="2164850"/>
            <a:ext cx="24111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Amazon: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Delivery Robots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Driving Cars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Product listings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/>
        </p:nvSpPr>
        <p:spPr>
          <a:xfrm>
            <a:off x="2384913" y="2164850"/>
            <a:ext cx="24111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Google: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Photos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 filtering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Driving Cars</a:t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4255475" y="2199600"/>
            <a:ext cx="24111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Tesla: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Driving Cars</a:t>
            </a:r>
            <a:endParaRPr/>
          </a:p>
        </p:txBody>
      </p:sp>
      <p:sp>
        <p:nvSpPr>
          <p:cNvPr id="130" name="Google Shape;130;p22"/>
          <p:cNvSpPr txBox="1"/>
          <p:nvPr/>
        </p:nvSpPr>
        <p:spPr>
          <a:xfrm>
            <a:off x="6115350" y="2164850"/>
            <a:ext cx="24111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Facebook: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tagging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3691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&amp; Deep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07663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isn’t always tied to Deep Learning.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But in the past decade or so deep learning in the field of computer vision has been dominating complex problems.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Other intros will cover deep learning more in depth</a:t>
            </a:r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311700" y="3293525"/>
            <a:ext cx="81228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Deep Neural network: 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https://playground.tensorflow.org/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</a:rPr>
              <a:t>Convolutional Neural Network</a:t>
            </a:r>
            <a:r>
              <a:rPr lang="en" sz="2300"/>
              <a:t> </a:t>
            </a:r>
            <a:r>
              <a:rPr lang="en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https://www.cs.ryerson.ca/~aharley/vis/conv/flat.html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5975" y="2457675"/>
            <a:ext cx="3016326" cy="171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4292E"/>
                </a:solidFill>
                <a:highlight>
                  <a:srgbClr val="FFFFFF"/>
                </a:highlight>
              </a:rPr>
              <a:t>With most popular deep learning frameworks you can load pre-trained weights into your network. These have been trained extensively on quite a few objects and animals.</a:t>
            </a:r>
            <a:endParaRPr sz="17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4292E"/>
                </a:solidFill>
                <a:highlight>
                  <a:srgbClr val="FFFFFF"/>
                </a:highlight>
              </a:rPr>
              <a:t>You can then adjust those weights during training to work for you specific data set.</a:t>
            </a:r>
            <a:endParaRPr sz="17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4292E"/>
                </a:solidFill>
                <a:highlight>
                  <a:srgbClr val="00FFFF"/>
                </a:highlight>
              </a:rPr>
              <a:t>Think of it as not starting from zero.</a:t>
            </a:r>
            <a:endParaRPr sz="1700">
              <a:solidFill>
                <a:srgbClr val="24292E"/>
              </a:solidFill>
              <a:highlight>
                <a:srgbClr val="00FFFF"/>
              </a:highlight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700"/>
              <a:buChar char="●"/>
            </a:pPr>
            <a:r>
              <a:rPr lang="en" sz="170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 data set</a:t>
            </a:r>
            <a:endParaRPr sz="1700">
              <a:solidFill>
                <a:srgbClr val="0366D6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700"/>
              <a:buChar char="●"/>
            </a:pPr>
            <a:r>
              <a:rPr lang="en" sz="170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Coco dataset</a:t>
            </a:r>
            <a:endParaRPr sz="1700">
              <a:solidFill>
                <a:srgbClr val="0366D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4292E"/>
                </a:solidFill>
                <a:highlight>
                  <a:srgbClr val="FFFFFF"/>
                </a:highlight>
              </a:rPr>
              <a:t>A good rule of thumb for a hobby project is to start with a minimum 200 images transfer learning. But this can vary a lot depending on your data and the results you want.</a:t>
            </a:r>
            <a:endParaRPr sz="17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4292E"/>
                </a:solidFill>
                <a:highlight>
                  <a:srgbClr val="FFFFFF"/>
                </a:highlight>
              </a:rPr>
              <a:t>without transfer learning you will probably need thousands of images and a lot more time.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</a:t>
            </a:r>
            <a:r>
              <a:rPr lang="en"/>
              <a:t>Types of Computer Vision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7197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is a big field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We’re going to focus on computer vision with Deep Learning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Many of these types can be combined together or with other algorithms to form various outcomes. I’ll talk about this as we go!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152475"/>
            <a:ext cx="491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is often trained on a whole image or portion of an image.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Most tutorials will start here and cover classification thoroughly. 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575" y="1383250"/>
            <a:ext cx="3913950" cy="28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/>
        </p:nvSpPr>
        <p:spPr>
          <a:xfrm>
            <a:off x="5406675" y="715375"/>
            <a:ext cx="32118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Prediction: Labrador Retriever 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Object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152475"/>
            <a:ext cx="363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can classify and localize where an object is inside of an image or video.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We’re going to make this today!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And cover how to make your own dataset for this.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400" y="1288625"/>
            <a:ext cx="4997099" cy="3519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Instance Segmentation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152475"/>
            <a:ext cx="360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Like object detection Image segmentation can classify and localize where an object is in an image, but understand more precisely what is actually part of the detection. </a:t>
            </a:r>
            <a:endParaRPr/>
          </a:p>
        </p:txBody>
      </p:sp>
      <p:pic>
        <p:nvPicPr>
          <p:cNvPr descr="Sixgill AI monitors fill level on the factory line." id="172" name="Google Shape;172;p28" title="Factory Line Water Level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300" y="7456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Point Clustering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152475"/>
            <a:ext cx="355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and track  key features of an object.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Common for pose estimation and facial feature or moods.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ixgill AI can be trained to recognize a variety of movements." id="179" name="Google Shape;179;p29" title="Yoga Pose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900" y="11701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Captioning (Text)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 txBox="1"/>
          <p:nvPr/>
        </p:nvSpPr>
        <p:spPr>
          <a:xfrm>
            <a:off x="421125" y="1184925"/>
            <a:ext cx="3013200" cy="22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Understanding the context of an image. </a:t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326" y="970300"/>
            <a:ext cx="4378848" cy="29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/>
        </p:nvSpPr>
        <p:spPr>
          <a:xfrm>
            <a:off x="4626775" y="4030525"/>
            <a:ext cx="42915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Predicted: "Child flying kite on tropical beach"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Deep Learning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Those Generated faces used a GAN.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Here is a more simple example: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http://www.michaelhasey.com/gan-exterior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https://medium.com/syncedreview/gan-2-0-nvidias-hyperrealistic-face-generator-e3439d33ebaf</a:t>
            </a:r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3975" y="588100"/>
            <a:ext cx="4505174" cy="450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HIT RECORD</a:t>
            </a:r>
            <a:endParaRPr/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note for me because I forget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model</a:t>
            </a:r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11700" y="1438650"/>
            <a:ext cx="323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can be many use cases for different models and ways to tie them together.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When getting started think about what the problem is you’re solving and what outcome are you looking for?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1667625" y="4259450"/>
            <a:ext cx="2491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ere Sixgill AI detects a mouse feeding or not feeding" id="203" name="Google Shape;203;p32" title="Mouse Feeding, Not Feed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0325" y="11560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gist</a:t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311700" y="1152475"/>
            <a:ext cx="406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proposed regions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Run classifier around region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Calculate estimation of object location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More links will be shared on different object detectors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https://medium.com/@jonathan_hui/image-segmentation-with-mask-r-cnn-ebe6d793272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175" y="1543837"/>
            <a:ext cx="3511576" cy="26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/>
          <p:nvPr/>
        </p:nvSpPr>
        <p:spPr>
          <a:xfrm>
            <a:off x="6383050" y="2269838"/>
            <a:ext cx="891900" cy="845700"/>
          </a:xfrm>
          <a:prstGeom prst="rect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3"/>
          <p:cNvSpPr/>
          <p:nvPr/>
        </p:nvSpPr>
        <p:spPr>
          <a:xfrm>
            <a:off x="6946700" y="2629638"/>
            <a:ext cx="891900" cy="845700"/>
          </a:xfrm>
          <a:prstGeom prst="rect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3"/>
          <p:cNvSpPr txBox="1"/>
          <p:nvPr/>
        </p:nvSpPr>
        <p:spPr>
          <a:xfrm>
            <a:off x="6753925" y="2345150"/>
            <a:ext cx="891900" cy="8457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7018000" y="2023263"/>
            <a:ext cx="891900" cy="845700"/>
          </a:xfrm>
          <a:prstGeom prst="rect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3"/>
          <p:cNvSpPr/>
          <p:nvPr/>
        </p:nvSpPr>
        <p:spPr>
          <a:xfrm>
            <a:off x="6417800" y="2172075"/>
            <a:ext cx="1491900" cy="11700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Object Detection Methods</a:t>
            </a:r>
            <a:endParaRPr/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Shot MultiBox Detector (SSD): Object detection &amp; Fast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Only Look Once (YOLO): Object detection &amp; Fast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Mask R-CNN: Object detection, Image segmentation. High accuracy, Slower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Facebook Detectron2 &lt; - - What we’re going to use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https://ai.facebook.com/blog/-detectron2-a-pytorch-based-modular-object-detection-library-/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Full Computer Vision Life Cycle</a:t>
            </a:r>
            <a:endParaRPr/>
          </a:p>
        </p:txBody>
      </p:sp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Management - Edge Computing &amp; Sensors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 Collection - Managing Data from Sensors. Creating Datasets, Web Scraping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Data Annotation (Labeling)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Machine Learning - Model selection &amp; Training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Deployment - Running a model on an edge or cloud device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Repeat for continuous machine learning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700" y="2844125"/>
            <a:ext cx="2540600" cy="20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11700" y="402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 all of that in one platform</a:t>
            </a:r>
            <a:endParaRPr/>
          </a:p>
        </p:txBody>
      </p:sp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 all of those steps in one platform with our Sense product.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you want to learn more about it or schedule a demo, let me know!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 need managed labeling, custom model </a:t>
            </a:r>
            <a:r>
              <a:rPr lang="en"/>
              <a:t>building</a:t>
            </a:r>
            <a:r>
              <a:rPr lang="en"/>
              <a:t>, or other ML solutions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https://plainsight.ai/contact/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Now on Google Cloud Marketplace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https://plainsight.ai/gcm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9250" y="3854350"/>
            <a:ext cx="5399926" cy="117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3872" y="3376487"/>
            <a:ext cx="2559950" cy="477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Labeling (Data Annotations)</a:t>
            </a:r>
            <a:endParaRPr/>
          </a:p>
        </p:txBody>
      </p: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311700" y="1152475"/>
            <a:ext cx="8520600" cy="23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those different model types need different types of data annotation to learn. Labeling is a HUGE part of computer vision that people don’t often think about when starting.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Sign up for Sense Data Annotation 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https://bit.ly/plainsight-data-annotation</a:t>
            </a:r>
            <a:r>
              <a:rPr lang="en"/>
              <a:t> - no card required.</a:t>
            </a:r>
            <a:endParaRPr sz="2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More AI assisted labeling features coming soon!</a:t>
            </a:r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350" y="3463350"/>
            <a:ext cx="2962651" cy="16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Python Libraries used for Computer Vision</a:t>
            </a:r>
            <a:endParaRPr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11700" y="1152475"/>
            <a:ext cx="85206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There are many…. But here are few to know about as you get started</a:t>
            </a:r>
            <a:endParaRPr/>
          </a:p>
        </p:txBody>
      </p:sp>
      <p:sp>
        <p:nvSpPr>
          <p:cNvPr id="250" name="Google Shape;250;p38"/>
          <p:cNvSpPr txBox="1"/>
          <p:nvPr/>
        </p:nvSpPr>
        <p:spPr>
          <a:xfrm>
            <a:off x="632900" y="1637475"/>
            <a:ext cx="3144300" cy="3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Pytorch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Library from Facebook for Machine Learning. Popular in Deep Learning.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OpenCV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library for image processing &amp; computer vision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Pil / Pillow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 library</a:t>
            </a:r>
            <a:endParaRPr/>
          </a:p>
        </p:txBody>
      </p:sp>
      <p:sp>
        <p:nvSpPr>
          <p:cNvPr id="251" name="Google Shape;251;p38"/>
          <p:cNvSpPr txBox="1"/>
          <p:nvPr/>
        </p:nvSpPr>
        <p:spPr>
          <a:xfrm>
            <a:off x="5304225" y="1637475"/>
            <a:ext cx="3224700" cy="3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Tensorflow + Keras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Library from Google for Machine Learning. Popular in Deep Learning.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Numpy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at processing multidimensional arrays. (Images).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build an object detector!</a:t>
            </a:r>
            <a:endParaRPr/>
          </a:p>
        </p:txBody>
      </p:sp>
      <p:sp>
        <p:nvSpPr>
          <p:cNvPr id="257" name="Google Shape;25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OK if something doesn’t make sense. Computer Vision is complicated!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http://sixgill.tech/object-detection-pt1-8</a:t>
            </a:r>
            <a:endParaRPr/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850" y="1938550"/>
            <a:ext cx="4213752" cy="314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We’ll be using an online Data Science Coding Environment called Colab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follow along coding you just need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modern Web Browser (Like chrome)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Google account (Colab is a tool made by Google)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 up for Sense Data Annotation 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https://bit.ly/plainsight-data-annotation</a:t>
            </a:r>
            <a:r>
              <a:rPr lang="en"/>
              <a:t>) - no card required.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0" y="0"/>
            <a:ext cx="9144000" cy="341100"/>
          </a:xfrm>
          <a:prstGeom prst="rect">
            <a:avLst/>
          </a:prstGeom>
          <a:solidFill>
            <a:srgbClr val="022F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300" y="-115800"/>
            <a:ext cx="57651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this workshop is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friendly introduction to Computer Vision. No previous experience is expected. But knowing some Python may be helpful.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will cover: applications and basic intuition, how to label your OWN data, then jump into code and train a model.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can’t learn EVERYTHING in 2 hours.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CAN learn enough to get started and excited about Computer Vision.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Parts of it may feel fast paced or challenging, </a:t>
            </a:r>
            <a:r>
              <a:rPr lang="en"/>
              <a:t>That's</a:t>
            </a:r>
            <a:r>
              <a:rPr lang="en"/>
              <a:t> OK! You’ll learn a lot by sticking through it.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Keep learning after this workshop! I’ll point you to some resources after.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Sage Elliott. I’m a Machine Learning Developer Evangelist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plainsight.ai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do awesome stuff with Machine Learning, Computer Vision &amp; IoT across many industries! And we create tools to make it easier for everyone!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about the past decade I’ve worked in software or hardware with startups and agencies in Seattle, WA and Melbourne, FL.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 love making things with technology!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Stay Connected: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SageElliott.com | @sagecodes | Linkedin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you!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41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Normally I’d have you introduce yourselves here, but since the RSVP count was so high, I thought it would be better to wait until after the class.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But Communicate in the chat: Where are you watching this from? I’m in Seattle.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Why are you interested in Why are you interested in Computer Vision?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Stay connected on slack: </a:t>
            </a:r>
            <a:r>
              <a:rPr lang="en" u="sng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https://sixgill.tech/slack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Introduce yourself in the introduction channel!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Setup (repeat for anyone who just arrived)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We’ll be using an online Data Science Coding Environment called Colab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follow along coding you just need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modern Web Browser (Like chrome)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Google account (Colab is a tool made by Google)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 up for Sense Data Annotation 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https://bit.ly/plainsight-data-annotation</a:t>
            </a:r>
            <a:r>
              <a:rPr lang="en"/>
              <a:t>) - no card required.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Computer Vision?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2462700" cy="3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pretty big field, but I would boil it down to: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How computers gain understanding from images or videos.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There are other data types as well.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Audio can turn into images</a:t>
            </a:r>
            <a:endParaRPr/>
          </a:p>
        </p:txBody>
      </p:sp>
      <p:pic>
        <p:nvPicPr>
          <p:cNvPr descr="Sixgill AI makes supply chain management easy." id="109" name="Google Shape;109;p20" title="Track Trucking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9800" y="1085125"/>
            <a:ext cx="4732500" cy="354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 Love Computer Vision?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think it’s an amazing interface into the world!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We’re already doing amazing things with it today!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